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63" r:id="rId3"/>
    <p:sldId id="257" r:id="rId4"/>
    <p:sldId id="264" r:id="rId5"/>
    <p:sldId id="260" r:id="rId6"/>
    <p:sldId id="265" r:id="rId7"/>
    <p:sldId id="291" r:id="rId8"/>
    <p:sldId id="268" r:id="rId9"/>
    <p:sldId id="267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9" r:id="rId28"/>
    <p:sldId id="288" r:id="rId29"/>
    <p:sldId id="293" r:id="rId30"/>
    <p:sldId id="294" r:id="rId31"/>
    <p:sldId id="295" r:id="rId32"/>
    <p:sldId id="296" r:id="rId33"/>
    <p:sldId id="292" r:id="rId34"/>
    <p:sldId id="269" r:id="rId35"/>
    <p:sldId id="297" r:id="rId36"/>
    <p:sldId id="299" r:id="rId37"/>
    <p:sldId id="29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9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95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4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10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26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51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71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7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09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69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2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0F60-B7CB-4639-8424-753A9C83D98F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64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60F60-B7CB-4639-8424-753A9C83D98F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A6028-04B4-4C54-9FE1-BE81123D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9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24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30" y="665157"/>
            <a:ext cx="11282825" cy="27484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29" y="3446870"/>
            <a:ext cx="11282825" cy="27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00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8" y="681812"/>
            <a:ext cx="11282825" cy="27484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27" y="3413561"/>
            <a:ext cx="11282825" cy="274840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51076" y="1143526"/>
            <a:ext cx="10135921" cy="1708316"/>
            <a:chOff x="266148" y="1785252"/>
            <a:chExt cx="8123556" cy="136849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1723053" y="1791478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820457" y="1791477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5925115" y="1791476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8037029" y="1791475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23053" y="1791475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SPR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20457" y="1785252"/>
              <a:ext cx="3850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SUM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06453" y="1785252"/>
              <a:ext cx="35939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AUT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22296" y="1785252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WIN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148" y="1785252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WIN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21994" y="3861371"/>
            <a:ext cx="10135921" cy="1708316"/>
            <a:chOff x="266148" y="1785252"/>
            <a:chExt cx="8123556" cy="136849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1723053" y="1791478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3820457" y="1791477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925115" y="1791476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8037029" y="1791475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723053" y="1791475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SPR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20457" y="1785252"/>
              <a:ext cx="3850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SUM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06453" y="1785252"/>
              <a:ext cx="35939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AUT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22296" y="1785252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WIN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6148" y="1785252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846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7" y="681812"/>
            <a:ext cx="11282825" cy="27484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27" y="3437984"/>
            <a:ext cx="11282825" cy="274840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51076" y="1143526"/>
            <a:ext cx="10135921" cy="1708316"/>
            <a:chOff x="266148" y="1785252"/>
            <a:chExt cx="8123556" cy="136849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1723053" y="1791478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820457" y="1791477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5925115" y="1791476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8037029" y="1791475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23053" y="1791475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SPR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20457" y="1785252"/>
              <a:ext cx="3850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SUM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06453" y="1785252"/>
              <a:ext cx="35939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AUT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22296" y="1785252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WIN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148" y="1785252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WIN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21994" y="3903903"/>
            <a:ext cx="10065003" cy="1708316"/>
            <a:chOff x="266148" y="1785252"/>
            <a:chExt cx="8123556" cy="136849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1723053" y="1791478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3820457" y="1791477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925115" y="1791476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8037029" y="1791475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723053" y="1791475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SPR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20457" y="1785252"/>
              <a:ext cx="3850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SUM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06453" y="1785252"/>
              <a:ext cx="35939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AUT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22296" y="1785252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WIN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6148" y="1785252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053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6" y="689580"/>
            <a:ext cx="11282825" cy="2748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26" y="3445752"/>
            <a:ext cx="11282825" cy="274840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51076" y="1143526"/>
            <a:ext cx="10135921" cy="1708316"/>
            <a:chOff x="266148" y="1785252"/>
            <a:chExt cx="8123556" cy="136849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1723053" y="1791478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820457" y="1791477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5925115" y="1791476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8037029" y="1791475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23053" y="1791475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SPR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20457" y="1785252"/>
              <a:ext cx="3850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SUM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06453" y="1785252"/>
              <a:ext cx="35939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AUT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22296" y="1785252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WIN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148" y="1785252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WIN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21994" y="3903903"/>
            <a:ext cx="10065003" cy="1708316"/>
            <a:chOff x="266148" y="1785252"/>
            <a:chExt cx="8123556" cy="136849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1723053" y="1791478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3820457" y="1791477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925115" y="1791476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8037029" y="1791475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723053" y="1791475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SPR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20457" y="1785252"/>
              <a:ext cx="3850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SUM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06453" y="1785252"/>
              <a:ext cx="35939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AUT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22296" y="1785252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WIN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6148" y="1785252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2200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6" y="697346"/>
            <a:ext cx="11282825" cy="274840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51076" y="1143526"/>
            <a:ext cx="10135921" cy="1708316"/>
            <a:chOff x="266148" y="1785252"/>
            <a:chExt cx="8123556" cy="136849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1723053" y="1791478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820457" y="1791477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5925115" y="1791476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8037029" y="1791475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23053" y="1791475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SPR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20457" y="1785252"/>
              <a:ext cx="3850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SUM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06453" y="1785252"/>
              <a:ext cx="35939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AUT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22296" y="1785252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WIN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148" y="1785252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386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6" y="3453520"/>
            <a:ext cx="11282825" cy="27484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26" y="689580"/>
            <a:ext cx="11282825" cy="274840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61020" y="1160057"/>
            <a:ext cx="9654579" cy="1689470"/>
            <a:chOff x="205240" y="1962380"/>
            <a:chExt cx="7909758" cy="1363381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14186" y="3920204"/>
            <a:ext cx="9601414" cy="1689470"/>
            <a:chOff x="205240" y="1962380"/>
            <a:chExt cx="7909758" cy="136338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228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6" y="697348"/>
            <a:ext cx="11282825" cy="2748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26" y="3437984"/>
            <a:ext cx="11282825" cy="274840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61020" y="1160057"/>
            <a:ext cx="9654579" cy="1689470"/>
            <a:chOff x="205240" y="1962380"/>
            <a:chExt cx="7909758" cy="1363381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14186" y="3920204"/>
            <a:ext cx="9601414" cy="1689470"/>
            <a:chOff x="205240" y="1962380"/>
            <a:chExt cx="7909758" cy="136338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9840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6" y="697348"/>
            <a:ext cx="11282825" cy="2748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26" y="3437984"/>
            <a:ext cx="11282825" cy="274840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61020" y="1160057"/>
            <a:ext cx="9654579" cy="1689470"/>
            <a:chOff x="205240" y="1962380"/>
            <a:chExt cx="7909758" cy="1363381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14186" y="3920204"/>
            <a:ext cx="9601414" cy="1689470"/>
            <a:chOff x="205240" y="1962380"/>
            <a:chExt cx="7909758" cy="136338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4214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6" y="697348"/>
            <a:ext cx="11282825" cy="2748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60" y="3437984"/>
            <a:ext cx="11282825" cy="274840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61020" y="1160057"/>
            <a:ext cx="9654579" cy="1689470"/>
            <a:chOff x="205240" y="1962380"/>
            <a:chExt cx="7909758" cy="1363381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14186" y="3920204"/>
            <a:ext cx="9601414" cy="1689470"/>
            <a:chOff x="205240" y="1962380"/>
            <a:chExt cx="7909758" cy="136338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2772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6" y="689580"/>
            <a:ext cx="11282825" cy="2748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25" y="3437984"/>
            <a:ext cx="11282825" cy="274840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61020" y="1160057"/>
            <a:ext cx="9654579" cy="1689470"/>
            <a:chOff x="205240" y="1962380"/>
            <a:chExt cx="7909758" cy="1363381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14186" y="3920204"/>
            <a:ext cx="9601414" cy="1689470"/>
            <a:chOff x="205240" y="1962380"/>
            <a:chExt cx="7909758" cy="136338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891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04" y="872189"/>
            <a:ext cx="11282825" cy="27484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04" y="3620593"/>
            <a:ext cx="11282825" cy="27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6" y="689580"/>
            <a:ext cx="11282825" cy="2748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26" y="3453520"/>
            <a:ext cx="11282825" cy="274840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61020" y="1160057"/>
            <a:ext cx="9654579" cy="1689470"/>
            <a:chOff x="205240" y="1962380"/>
            <a:chExt cx="7909758" cy="1363381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14186" y="3920204"/>
            <a:ext cx="9601414" cy="1689470"/>
            <a:chOff x="205240" y="1962380"/>
            <a:chExt cx="7909758" cy="136338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7575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5" y="689580"/>
            <a:ext cx="11282825" cy="2748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25" y="3453520"/>
            <a:ext cx="11282825" cy="274840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61020" y="1160057"/>
            <a:ext cx="9654579" cy="1689470"/>
            <a:chOff x="205240" y="1962380"/>
            <a:chExt cx="7909758" cy="1363381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14186" y="3920204"/>
            <a:ext cx="9601414" cy="1689470"/>
            <a:chOff x="205240" y="1962380"/>
            <a:chExt cx="7909758" cy="136338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551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6" y="689580"/>
            <a:ext cx="11282825" cy="2748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26" y="3453520"/>
            <a:ext cx="11282825" cy="274840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61020" y="1160057"/>
            <a:ext cx="9654579" cy="1689470"/>
            <a:chOff x="205240" y="1962380"/>
            <a:chExt cx="7909758" cy="1363381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14186" y="3920204"/>
            <a:ext cx="9601414" cy="1689470"/>
            <a:chOff x="205240" y="1962380"/>
            <a:chExt cx="7909758" cy="136338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9081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59" y="689580"/>
            <a:ext cx="11282825" cy="2748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59" y="3453520"/>
            <a:ext cx="11282825" cy="274840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61020" y="1160057"/>
            <a:ext cx="9654579" cy="1689470"/>
            <a:chOff x="205240" y="1962380"/>
            <a:chExt cx="7909758" cy="1363381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14186" y="3920204"/>
            <a:ext cx="9601414" cy="1689470"/>
            <a:chOff x="205240" y="1962380"/>
            <a:chExt cx="7909758" cy="136338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0046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6" y="689580"/>
            <a:ext cx="11282825" cy="2748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26" y="3437984"/>
            <a:ext cx="11282825" cy="274840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61020" y="1160057"/>
            <a:ext cx="9654579" cy="1689470"/>
            <a:chOff x="205240" y="1962380"/>
            <a:chExt cx="7909758" cy="1363381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14186" y="3920204"/>
            <a:ext cx="9601414" cy="1689470"/>
            <a:chOff x="205240" y="1962380"/>
            <a:chExt cx="7909758" cy="136338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1753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6" y="689580"/>
            <a:ext cx="11282825" cy="2748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26" y="3453520"/>
            <a:ext cx="11282825" cy="274840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61020" y="1160057"/>
            <a:ext cx="9654579" cy="1689470"/>
            <a:chOff x="205240" y="1962380"/>
            <a:chExt cx="7909758" cy="1363381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14186" y="3920204"/>
            <a:ext cx="9601414" cy="1689470"/>
            <a:chOff x="205240" y="1962380"/>
            <a:chExt cx="7909758" cy="136338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0140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6" y="697348"/>
            <a:ext cx="11281300" cy="2748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26" y="3445752"/>
            <a:ext cx="11281300" cy="274840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61020" y="1160057"/>
            <a:ext cx="9654579" cy="1689470"/>
            <a:chOff x="205240" y="1962380"/>
            <a:chExt cx="7909758" cy="1363381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14186" y="3920204"/>
            <a:ext cx="9601414" cy="1689470"/>
            <a:chOff x="205240" y="1962380"/>
            <a:chExt cx="7909758" cy="136338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5903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6" y="704427"/>
            <a:ext cx="11282825" cy="2748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26" y="3467678"/>
            <a:ext cx="11282825" cy="274840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61020" y="1160057"/>
            <a:ext cx="9654579" cy="1689470"/>
            <a:chOff x="205240" y="1962380"/>
            <a:chExt cx="7909758" cy="1363381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14186" y="3920204"/>
            <a:ext cx="9601414" cy="1689470"/>
            <a:chOff x="205240" y="1962380"/>
            <a:chExt cx="7909758" cy="136338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4903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6" y="704427"/>
            <a:ext cx="11282825" cy="2748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25" y="3467678"/>
            <a:ext cx="11282825" cy="274840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61020" y="1160057"/>
            <a:ext cx="9654579" cy="1689470"/>
            <a:chOff x="205240" y="1962380"/>
            <a:chExt cx="7909758" cy="1363381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14186" y="3920204"/>
            <a:ext cx="9601414" cy="1689470"/>
            <a:chOff x="205240" y="1962380"/>
            <a:chExt cx="7909758" cy="136338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661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1814"/>
            <a:ext cx="6383860" cy="4787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41" y="2782015"/>
            <a:ext cx="6383860" cy="4787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2505"/>
            <a:ext cx="6405720" cy="4804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351" y="-861814"/>
            <a:ext cx="6456649" cy="484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8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50" y="2054798"/>
            <a:ext cx="11281300" cy="274840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931868" y="2524127"/>
            <a:ext cx="10016870" cy="1693559"/>
            <a:chOff x="331452" y="1785252"/>
            <a:chExt cx="8145321" cy="1368495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1723053" y="1791478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3856735" y="1791477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5990417" y="1791476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8124099" y="1791475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23053" y="1791475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SPR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56735" y="1785252"/>
              <a:ext cx="3850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71755" y="1785252"/>
              <a:ext cx="35939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AUT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09365" y="1785252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WIN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1452" y="1785252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149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60" y="-861814"/>
            <a:ext cx="6383860" cy="47878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40" y="-861814"/>
            <a:ext cx="6383860" cy="47878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" y="2750477"/>
            <a:ext cx="6491129" cy="4868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39" y="2782015"/>
            <a:ext cx="6383860" cy="478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88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307" y="-933294"/>
            <a:ext cx="6479167" cy="4859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349" y="-916407"/>
            <a:ext cx="6456651" cy="4842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2014"/>
            <a:ext cx="6383860" cy="4787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259" y="2765127"/>
            <a:ext cx="6413740" cy="48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82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716" y="461404"/>
            <a:ext cx="6635828" cy="4976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56" y="519004"/>
            <a:ext cx="6473470" cy="48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9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161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824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7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9" y="1216955"/>
            <a:ext cx="5898783" cy="4424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778" y="1216955"/>
            <a:ext cx="5898783" cy="44240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7494" y="726141"/>
            <a:ext cx="201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>
                <a:solidFill>
                  <a:srgbClr val="FF0000"/>
                </a:solidFill>
              </a:rPr>
              <a:t>Replace by </a:t>
            </a:r>
            <a:r>
              <a:rPr lang="en-US" altLang="zh-CN" b="1" i="1" dirty="0" err="1" smtClean="0">
                <a:solidFill>
                  <a:srgbClr val="FF0000"/>
                </a:solidFill>
              </a:rPr>
              <a:t>gis</a:t>
            </a:r>
            <a:r>
              <a:rPr lang="en-US" altLang="zh-CN" b="1" i="1" dirty="0" smtClean="0">
                <a:solidFill>
                  <a:srgbClr val="FF0000"/>
                </a:solidFill>
              </a:rPr>
              <a:t> map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043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54496"/>
              </p:ext>
            </p:extLst>
          </p:nvPr>
        </p:nvGraphicFramePr>
        <p:xfrm>
          <a:off x="564779" y="1653988"/>
          <a:ext cx="11093828" cy="469582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04081"/>
                <a:gridCol w="2444235"/>
                <a:gridCol w="717890"/>
                <a:gridCol w="717890"/>
                <a:gridCol w="1146056"/>
                <a:gridCol w="3590364"/>
                <a:gridCol w="786656"/>
                <a:gridCol w="786656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kern="1200" dirty="0">
                          <a:effectLst/>
                        </a:rPr>
                        <a:t>cluster</a:t>
                      </a:r>
                      <a:endParaRPr lang="en-US" sz="20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kern="1200" dirty="0">
                          <a:effectLst/>
                        </a:rPr>
                        <a:t>4sq</a:t>
                      </a:r>
                      <a:endParaRPr lang="en-US" sz="20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kern="1200" dirty="0" err="1">
                          <a:effectLst/>
                        </a:rPr>
                        <a:t>inst</a:t>
                      </a:r>
                      <a:endParaRPr lang="en-US" sz="20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kern="1200">
                          <a:effectLst/>
                        </a:rPr>
                        <a:t>cluster</a:t>
                      </a:r>
                      <a:endParaRPr lang="en-US" sz="2000" b="1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kern="1200">
                          <a:effectLst/>
                        </a:rPr>
                        <a:t>4sq</a:t>
                      </a:r>
                      <a:endParaRPr lang="en-US" sz="2000" b="1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kern="1200" dirty="0" err="1">
                          <a:effectLst/>
                        </a:rPr>
                        <a:t>inst</a:t>
                      </a:r>
                      <a:endParaRPr lang="en-US" sz="20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pittsburgh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southside works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downtown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station square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oakland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east liberty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console energy center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lawrenceville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southside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carnegie borough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pnc park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shadyside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heinz field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beechview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strip district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upper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clair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township-mount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lebanon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oakland-west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terrace village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oakland-north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northside-national aviary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cmu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homestead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pitts tech center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allentown-knoxville-southside slopes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4779" y="1030069"/>
            <a:ext cx="8633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Venue# from Foursquare and Instagram auto-tweets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5370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439719"/>
              </p:ext>
            </p:extLst>
          </p:nvPr>
        </p:nvGraphicFramePr>
        <p:xfrm>
          <a:off x="766482" y="1407459"/>
          <a:ext cx="10690414" cy="5029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75765"/>
                <a:gridCol w="2783541"/>
                <a:gridCol w="1707777"/>
                <a:gridCol w="1707777"/>
                <a:gridCol w="1707777"/>
                <a:gridCol w="1707777"/>
              </a:tblGrid>
              <a:tr h="1905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 smtClean="0">
                          <a:effectLst/>
                        </a:rPr>
                        <a:t>cluster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inst-doy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 err="1">
                          <a:effectLst/>
                        </a:rPr>
                        <a:t>inst</a:t>
                      </a:r>
                      <a:r>
                        <a:rPr lang="en-US" sz="2000" b="1" u="none" strike="noStrike" dirty="0">
                          <a:effectLst/>
                        </a:rPr>
                        <a:t>-how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4sq-doy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4sq-how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pittsburgh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0.15792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0.4827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0.18637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0.47387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downtown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0.06501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0.05144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0.02715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0.41823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oakland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0.03078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0.03438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0.10131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0.18163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console energy center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0.19122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-0.07495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0.30607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-0.13524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southside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0.04229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0.29022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0.02988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0.15624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pnc park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0.06547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0.04656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-0.03646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-0.15216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heinz field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0.10982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0.00708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-0.11799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-0.00577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strip district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0.06042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0.27053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0.04709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0.2636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cmu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0.02499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-0.04087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0.08081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0.08733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pitts tech center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-0.06256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-0.04872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-0.01799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0.00904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southside works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-0.05515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-0.01868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-0.08637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0.27137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station square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0.07156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0.03219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-0.04575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0.14051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east liberty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-0.07019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0.06231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-0.01377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0.13269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lower lawrenceville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-0.04133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-0.00286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0.00253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0.08068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shadyside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-0.01823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-0.09287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-0.01641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0.23733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2353" y="895599"/>
            <a:ext cx="8633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Pearson </a:t>
            </a:r>
            <a:r>
              <a:rPr lang="en-US" sz="2000" b="1" i="1" dirty="0" smtClean="0"/>
              <a:t>correlation coefficients between happy tweet# and check-in#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74046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87" y="1536619"/>
            <a:ext cx="11282825" cy="37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0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87" y="1536619"/>
            <a:ext cx="11282825" cy="378476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96485" y="2021577"/>
            <a:ext cx="10135921" cy="2713385"/>
            <a:chOff x="266148" y="1785252"/>
            <a:chExt cx="8123556" cy="1368495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1723053" y="1791478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3820457" y="1791477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5925115" y="1791476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8037029" y="1791475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23053" y="1791475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SPR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20457" y="1785252"/>
              <a:ext cx="3850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06453" y="1785252"/>
              <a:ext cx="35939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AUT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22296" y="1785252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WIN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6148" y="1785252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6734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87" y="224443"/>
            <a:ext cx="11282825" cy="321408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14184" y="692223"/>
            <a:ext cx="9524462" cy="2158435"/>
            <a:chOff x="205240" y="1962380"/>
            <a:chExt cx="7909758" cy="1363381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87" y="3438524"/>
            <a:ext cx="11282825" cy="321408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914184" y="3915829"/>
            <a:ext cx="9524462" cy="2158435"/>
            <a:chOff x="205240" y="1962380"/>
            <a:chExt cx="7909758" cy="1363381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1499944" y="1963492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75085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400752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5276065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6528848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7774840" y="1963491"/>
              <a:ext cx="6220" cy="1362269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5240" y="1963491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SUN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10768" y="1962380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MON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62199" y="1962380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TUE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29501" y="1962380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WED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76065" y="1962380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THU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38392" y="1962380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FRI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74840" y="1962380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5692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LOCAL/REGIONAL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80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5" b="10245"/>
          <a:stretch/>
        </p:blipFill>
        <p:spPr>
          <a:xfrm>
            <a:off x="136476" y="40944"/>
            <a:ext cx="11574211" cy="672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97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30" y="665157"/>
            <a:ext cx="11282825" cy="27484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0" y="3446870"/>
            <a:ext cx="11282825" cy="27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83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525</Words>
  <Application>Microsoft Office PowerPoint</Application>
  <PresentationFormat>Widescreen</PresentationFormat>
  <Paragraphs>456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宋体</vt:lpstr>
      <vt:lpstr>Arial</vt:lpstr>
      <vt:lpstr>Calibri</vt:lpstr>
      <vt:lpstr>Calibri Light</vt:lpstr>
      <vt:lpstr>Office Theme</vt:lpstr>
      <vt:lpstr>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LOCAL/REGIONAL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VENUES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Kenan Zhang</dc:creator>
  <cp:lastModifiedBy>Kenan Zhang</cp:lastModifiedBy>
  <cp:revision>40</cp:revision>
  <dcterms:created xsi:type="dcterms:W3CDTF">2016-03-22T14:37:20Z</dcterms:created>
  <dcterms:modified xsi:type="dcterms:W3CDTF">2016-06-04T00:10:41Z</dcterms:modified>
</cp:coreProperties>
</file>